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2643-CE29-45EF-AA24-7388D0D01265}" type="datetimeFigureOut">
              <a:rPr lang="pl-PL" smtClean="0"/>
              <a:t>29.03.2020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5E7B-9F93-4E87-8190-DEA82AC32769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2643-CE29-45EF-AA24-7388D0D01265}" type="datetimeFigureOut">
              <a:rPr lang="pl-PL" smtClean="0"/>
              <a:t>29.03.2020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5E7B-9F93-4E87-8190-DEA82AC327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2643-CE29-45EF-AA24-7388D0D01265}" type="datetimeFigureOut">
              <a:rPr lang="pl-PL" smtClean="0"/>
              <a:t>29.03.2020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5E7B-9F93-4E87-8190-DEA82AC327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2643-CE29-45EF-AA24-7388D0D01265}" type="datetimeFigureOut">
              <a:rPr lang="pl-PL" smtClean="0"/>
              <a:t>29.03.2020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5E7B-9F93-4E87-8190-DEA82AC32769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2643-CE29-45EF-AA24-7388D0D01265}" type="datetimeFigureOut">
              <a:rPr lang="pl-PL" smtClean="0"/>
              <a:t>29.03.2020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5E7B-9F93-4E87-8190-DEA82AC327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2643-CE29-45EF-AA24-7388D0D01265}" type="datetimeFigureOut">
              <a:rPr lang="pl-PL" smtClean="0"/>
              <a:t>29.03.2020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5E7B-9F93-4E87-8190-DEA82AC32769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2643-CE29-45EF-AA24-7388D0D01265}" type="datetimeFigureOut">
              <a:rPr lang="pl-PL" smtClean="0"/>
              <a:t>29.03.2020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5E7B-9F93-4E87-8190-DEA82AC32769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2643-CE29-45EF-AA24-7388D0D01265}" type="datetimeFigureOut">
              <a:rPr lang="pl-PL" smtClean="0"/>
              <a:t>29.03.2020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5E7B-9F93-4E87-8190-DEA82AC327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2643-CE29-45EF-AA24-7388D0D01265}" type="datetimeFigureOut">
              <a:rPr lang="pl-PL" smtClean="0"/>
              <a:t>29.03.2020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5E7B-9F93-4E87-8190-DEA82AC327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2643-CE29-45EF-AA24-7388D0D01265}" type="datetimeFigureOut">
              <a:rPr lang="pl-PL" smtClean="0"/>
              <a:t>29.03.2020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5E7B-9F93-4E87-8190-DEA82AC3276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2643-CE29-45EF-AA24-7388D0D01265}" type="datetimeFigureOut">
              <a:rPr lang="pl-PL" smtClean="0"/>
              <a:t>29.03.2020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5E7B-9F93-4E87-8190-DEA82AC32769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3982643-CE29-45EF-AA24-7388D0D01265}" type="datetimeFigureOut">
              <a:rPr lang="pl-PL" smtClean="0"/>
              <a:t>29.03.2020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6F95E7B-9F93-4E87-8190-DEA82AC32769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5157192"/>
            <a:ext cx="8676456" cy="481604"/>
          </a:xfrm>
        </p:spPr>
        <p:txBody>
          <a:bodyPr>
            <a:normAutofit/>
          </a:bodyPr>
          <a:lstStyle/>
          <a:p>
            <a:r>
              <a:rPr lang="pl-PL" smtClean="0"/>
              <a:t>30.03.2020r.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477250"/>
            <a:ext cx="7992888" cy="331179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Metoda </a:t>
            </a:r>
            <a:r>
              <a:rPr lang="pl-PL" dirty="0"/>
              <a:t>R</a:t>
            </a:r>
            <a:r>
              <a:rPr lang="pl-PL" dirty="0" smtClean="0"/>
              <a:t>uchu Rozwijającego </a:t>
            </a:r>
            <a:br>
              <a:rPr lang="pl-PL" dirty="0" smtClean="0"/>
            </a:br>
            <a:r>
              <a:rPr lang="pl-PL" dirty="0" smtClean="0"/>
              <a:t>wg.</a:t>
            </a:r>
            <a:br>
              <a:rPr lang="pl-PL" dirty="0" smtClean="0"/>
            </a:br>
            <a:r>
              <a:rPr lang="pl-PL" dirty="0" err="1" smtClean="0"/>
              <a:t>W.Sherborne</a:t>
            </a: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9737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35152" cy="4235152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4227366" y="260648"/>
            <a:ext cx="49088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Zakres zastosowań metody</a:t>
            </a:r>
          </a:p>
          <a:p>
            <a:r>
              <a:rPr lang="pl-PL" sz="2800" dirty="0" smtClean="0"/>
              <a:t>Metoda Weroniki </a:t>
            </a:r>
            <a:r>
              <a:rPr lang="pl-PL" sz="2800" dirty="0" err="1" smtClean="0"/>
              <a:t>Sherborne</a:t>
            </a:r>
            <a:r>
              <a:rPr lang="pl-PL" sz="2800" dirty="0" smtClean="0"/>
              <a:t> jest skuteczna jako metoda:</a:t>
            </a:r>
          </a:p>
          <a:p>
            <a:r>
              <a:rPr lang="pl-PL" sz="2800" dirty="0" smtClean="0"/>
              <a:t>1.Terapeutyczna</a:t>
            </a:r>
          </a:p>
          <a:p>
            <a:r>
              <a:rPr lang="pl-PL" sz="2800" dirty="0" smtClean="0"/>
              <a:t>2.Wspomagająca rozwój</a:t>
            </a:r>
          </a:p>
          <a:p>
            <a:r>
              <a:rPr lang="pl-PL" sz="2800" dirty="0" smtClean="0"/>
              <a:t>3.Profilaktyczna</a:t>
            </a:r>
          </a:p>
          <a:p>
            <a:r>
              <a:rPr lang="pl-PL" sz="2800" dirty="0" smtClean="0"/>
              <a:t>4.Odprężająca</a:t>
            </a:r>
          </a:p>
          <a:p>
            <a:r>
              <a:rPr lang="pl-PL" sz="2800" dirty="0" smtClean="0"/>
              <a:t>5.Wykorzystywana do pracy z dziećmi 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675431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3501008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49428" y="3486299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Podstawowe zasady MRR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sz="2800" dirty="0" smtClean="0"/>
              <a:t> Chwal nie tyle za efekt, co za starania i wysiłek, a także za każde nowe osiągnięcie.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sz="2800" dirty="0" smtClean="0"/>
              <a:t>Unikaj stwarzania sytuacji rywalizacyjnych.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l-PL" sz="2800" dirty="0" smtClean="0"/>
              <a:t> Stosuj różnorodne ćwiczenia, zamieniaj role.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254304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484784"/>
            <a:ext cx="5076056" cy="1584176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Scenariusz zajęć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0" y="4607511"/>
            <a:ext cx="9144000" cy="835460"/>
          </a:xfrm>
        </p:spPr>
        <p:txBody>
          <a:bodyPr>
            <a:normAutofit fontScale="92500" lnSpcReduction="10000"/>
          </a:bodyPr>
          <a:lstStyle/>
          <a:p>
            <a:r>
              <a:rPr lang="pl-PL" sz="2800" dirty="0"/>
              <a:t>Temat: Zabawy ruchowe rozwijające świadomość własnego ciała i </a:t>
            </a:r>
            <a:r>
              <a:rPr lang="pl-PL" sz="2800" dirty="0" smtClean="0"/>
              <a:t>przestrzeni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92127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0"/>
            <a:ext cx="6858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1. </a:t>
            </a:r>
            <a:r>
              <a:rPr lang="pl-PL" sz="2800" b="1" dirty="0" smtClean="0"/>
              <a:t>Poznanie własnego ciała</a:t>
            </a:r>
            <a:r>
              <a:rPr lang="pl-PL" sz="2800" dirty="0" smtClean="0"/>
              <a:t>:</a:t>
            </a:r>
          </a:p>
          <a:p>
            <a:endParaRPr lang="pl-PL" sz="2800" dirty="0" smtClean="0"/>
          </a:p>
          <a:p>
            <a:r>
              <a:rPr lang="pl-PL" sz="2800" dirty="0" smtClean="0"/>
              <a:t>- siedzenie naprzeciwko siebie: witanie się rąk, kolanem, stopą, palcami, ręka-nos, ręka-ucho itp.</a:t>
            </a:r>
          </a:p>
          <a:p>
            <a:r>
              <a:rPr lang="pl-PL" sz="2800" dirty="0" smtClean="0"/>
              <a:t>-  zabawa „ Moje- Twoje" —  siedzą w parach naprzeciwko siebie i wykonujemy kolejno poszczególne czynności:</a:t>
            </a:r>
          </a:p>
          <a:p>
            <a:r>
              <a:rPr lang="pl-PL" sz="2800" dirty="0" smtClean="0"/>
              <a:t>-  kładę rękę na głowie, potem na głowie partnera</a:t>
            </a:r>
          </a:p>
          <a:p>
            <a:r>
              <a:rPr lang="pl-PL" sz="2800" dirty="0" smtClean="0"/>
              <a:t>-  wskazuję palcem swoje czoło, potem czoło partnera</a:t>
            </a:r>
          </a:p>
          <a:p>
            <a:r>
              <a:rPr lang="pl-PL" sz="2800" dirty="0" smtClean="0"/>
              <a:t>-  dotykam swojego nosa, potem nosa partnera itd.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99830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79512" y="0"/>
            <a:ext cx="896448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2. </a:t>
            </a:r>
            <a:r>
              <a:rPr lang="pl-PL" sz="2800" b="1" dirty="0" smtClean="0"/>
              <a:t>Poznanie świadomości przestrzeni:</a:t>
            </a:r>
          </a:p>
          <a:p>
            <a:endParaRPr lang="pl-PL" sz="2800" dirty="0" smtClean="0"/>
          </a:p>
          <a:p>
            <a:r>
              <a:rPr lang="pl-PL" sz="2800" dirty="0" smtClean="0"/>
              <a:t>-  „ Przeciąganie się -jak najszerzej" -  leżenie na plecach, każdy zajmuje jak najwięcej miejsca, potem kuli się jak najmocniej, aby zająć najmniejszą przestrzeń.</a:t>
            </a:r>
          </a:p>
          <a:p>
            <a:endParaRPr lang="pl-PL" sz="2800" dirty="0" smtClean="0"/>
          </a:p>
          <a:p>
            <a:r>
              <a:rPr lang="pl-PL" sz="2800" dirty="0" smtClean="0"/>
              <a:t>-  „ Raczkowanie" - klęk podparty i poruszanie się po pomieszczeniu w różnych kierunkach.</a:t>
            </a:r>
          </a:p>
          <a:p>
            <a:endParaRPr lang="pl-PL" sz="2800" dirty="0" smtClean="0"/>
          </a:p>
          <a:p>
            <a:r>
              <a:rPr lang="pl-PL" sz="2800" dirty="0" smtClean="0"/>
              <a:t>-  „ Bączek" -  siedzenie na podłodze z nogami ugiętymi w kolanach i lekko uniesionymi. Odpychając się rękami próbuj obracać się w miejscu wokół własnej osi ze zmianą kierunku.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042846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3</a:t>
            </a:r>
            <a:r>
              <a:rPr lang="pl-PL" sz="2800" b="1" dirty="0" smtClean="0"/>
              <a:t>.   Ćwiczenia oparte na relacji „ z" partnerem ( relacja opiekuńcza ).</a:t>
            </a:r>
          </a:p>
          <a:p>
            <a:endParaRPr lang="pl-PL" sz="2800" dirty="0" smtClean="0"/>
          </a:p>
          <a:p>
            <a:r>
              <a:rPr lang="pl-PL" sz="2800" dirty="0" smtClean="0"/>
              <a:t>-  „ Kangury" -jedna osoba jest matką i tuli w ramionach swoje dziecko kołysząc się na boki.</a:t>
            </a:r>
          </a:p>
          <a:p>
            <a:endParaRPr lang="pl-PL" sz="2800" dirty="0" smtClean="0"/>
          </a:p>
          <a:p>
            <a:r>
              <a:rPr lang="pl-PL" sz="2800" dirty="0" smtClean="0"/>
              <a:t>-  „ Domek i pieski" -jedna osoba staje w rozkroku, druga przechodzi pod nogami i wokół partnera.</a:t>
            </a:r>
            <a:endParaRPr lang="pl-PL" sz="28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-6278" y="3813096"/>
            <a:ext cx="86909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4. </a:t>
            </a:r>
            <a:r>
              <a:rPr lang="pl-PL" sz="2800" b="1" dirty="0" smtClean="0"/>
              <a:t>Relaksacja</a:t>
            </a:r>
            <a:r>
              <a:rPr lang="pl-PL" sz="2800" dirty="0" smtClean="0"/>
              <a:t>: Masażyki do wiersza „ Idzie rak"- spacerowanie palcami po plecach dziecka, odpowiednio zmieniając kierunek.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058683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800" b="0" dirty="0" smtClean="0"/>
              <a:t>Opracowała: Marta </a:t>
            </a:r>
            <a:r>
              <a:rPr lang="pl-PL" sz="2800" b="0" dirty="0" err="1" smtClean="0"/>
              <a:t>Długokencka</a:t>
            </a:r>
            <a:r>
              <a:rPr lang="pl-PL" sz="2800" b="0" dirty="0" smtClean="0"/>
              <a:t> </a:t>
            </a:r>
            <a:endParaRPr lang="pl-PL" sz="2800" b="0" dirty="0"/>
          </a:p>
        </p:txBody>
      </p:sp>
      <p:pic>
        <p:nvPicPr>
          <p:cNvPr id="5" name="Symbol zastępczy obrazu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4" b="2734"/>
          <a:stretch>
            <a:fillRect/>
          </a:stretch>
        </p:blipFill>
        <p:spPr>
          <a:xfrm>
            <a:off x="4475174" y="858319"/>
            <a:ext cx="4489313" cy="3412487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0" y="-1913"/>
            <a:ext cx="3694114" cy="2163020"/>
          </a:xfrm>
        </p:spPr>
        <p:txBody>
          <a:bodyPr>
            <a:normAutofit/>
          </a:bodyPr>
          <a:lstStyle/>
          <a:p>
            <a:pPr lvl="2"/>
            <a:r>
              <a:rPr lang="pl-PL" sz="2800" dirty="0" smtClean="0"/>
              <a:t>Każde ćwiczenie należy powtórzyć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824963666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70</TotalTime>
  <Words>317</Words>
  <Application>Microsoft Office PowerPoint</Application>
  <PresentationFormat>Pokaz na ekranie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Aerodynamiczny</vt:lpstr>
      <vt:lpstr>Metoda Ruchu Rozwijającego  wg. W.Sherborne </vt:lpstr>
      <vt:lpstr>Prezentacja programu PowerPoint</vt:lpstr>
      <vt:lpstr>Prezentacja programu PowerPoint</vt:lpstr>
      <vt:lpstr>Scenariusz zajęć</vt:lpstr>
      <vt:lpstr>Prezentacja programu PowerPoint</vt:lpstr>
      <vt:lpstr>Prezentacja programu PowerPoint</vt:lpstr>
      <vt:lpstr>Prezentacja programu PowerPoint</vt:lpstr>
      <vt:lpstr>Opracowała: Marta Długokencka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Metoda Ruchu Rozwijającego  wg. W.Sherborne</dc:title>
  <dc:creator>Marta Dlugokencka</dc:creator>
  <cp:lastModifiedBy>Marta Dlugokencka</cp:lastModifiedBy>
  <cp:revision>6</cp:revision>
  <dcterms:created xsi:type="dcterms:W3CDTF">2020-03-29T13:14:19Z</dcterms:created>
  <dcterms:modified xsi:type="dcterms:W3CDTF">2020-03-29T14:25:05Z</dcterms:modified>
</cp:coreProperties>
</file>